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Customer Satisfaction Social Housing">
            <a:extLst>
              <a:ext uri="{FF2B5EF4-FFF2-40B4-BE49-F238E27FC236}">
                <a16:creationId xmlns:a16="http://schemas.microsoft.com/office/drawing/2014/main" xmlns="" id="{4770AEB2-5342-40B0-A52B-09D9734521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" y="0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Cash Leakage">
            <a:extLst>
              <a:ext uri="{FF2B5EF4-FFF2-40B4-BE49-F238E27FC236}">
                <a16:creationId xmlns:a16="http://schemas.microsoft.com/office/drawing/2014/main" xmlns="" id="{FAD3EEF8-0035-4D40-B2B4-82C663BB4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186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Irvine Operational KPIs - Board (Beta)">
            <a:extLst>
              <a:ext uri="{FF2B5EF4-FFF2-40B4-BE49-F238E27FC236}">
                <a16:creationId xmlns="" xmlns:a16="http://schemas.microsoft.com/office/drawing/2014/main" id="{CF0DB075-95EA-49B2-A983-2B5E53DFB4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84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Anderson</dc:creator>
  <cp:lastModifiedBy>Heather Anderson</cp:lastModifiedBy>
  <cp:revision>8</cp:revision>
  <dcterms:created xsi:type="dcterms:W3CDTF">2020-07-09T09:08:36Z</dcterms:created>
  <dcterms:modified xsi:type="dcterms:W3CDTF">2020-07-23T08:44:21Z</dcterms:modified>
</cp:coreProperties>
</file>