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Cameron-Russell" userId="a09834d6-dfc5-4900-b896-f58cc65ae2d6" providerId="ADAL" clId="{B8782680-EABF-45AD-9FA8-8C2E92C0D287}"/>
    <pc:docChg chg="custSel modSld">
      <pc:chgData name="Caroline Cameron-Russell" userId="a09834d6-dfc5-4900-b896-f58cc65ae2d6" providerId="ADAL" clId="{B8782680-EABF-45AD-9FA8-8C2E92C0D287}" dt="2022-04-25T16:32:44.201" v="48" actId="20577"/>
      <pc:docMkLst>
        <pc:docMk/>
      </pc:docMkLst>
      <pc:sldChg chg="delSp modSp mod">
        <pc:chgData name="Caroline Cameron-Russell" userId="a09834d6-dfc5-4900-b896-f58cc65ae2d6" providerId="ADAL" clId="{B8782680-EABF-45AD-9FA8-8C2E92C0D287}" dt="2022-04-25T16:32:11.262" v="7" actId="14100"/>
        <pc:sldMkLst>
          <pc:docMk/>
          <pc:sldMk cId="95992585" sldId="257"/>
        </pc:sldMkLst>
        <pc:spChg chg="del">
          <ac:chgData name="Caroline Cameron-Russell" userId="a09834d6-dfc5-4900-b896-f58cc65ae2d6" providerId="ADAL" clId="{B8782680-EABF-45AD-9FA8-8C2E92C0D287}" dt="2022-04-25T16:32:03.315" v="5" actId="478"/>
          <ac:spMkLst>
            <pc:docMk/>
            <pc:sldMk cId="95992585" sldId="257"/>
            <ac:spMk id="5" creationId="{2C9F88F0-0D9B-4390-80CF-C7161D2255E8}"/>
          </ac:spMkLst>
        </pc:spChg>
        <pc:spChg chg="del">
          <ac:chgData name="Caroline Cameron-Russell" userId="a09834d6-dfc5-4900-b896-f58cc65ae2d6" providerId="ADAL" clId="{B8782680-EABF-45AD-9FA8-8C2E92C0D287}" dt="2022-04-25T16:32:00.594" v="3" actId="478"/>
          <ac:spMkLst>
            <pc:docMk/>
            <pc:sldMk cId="95992585" sldId="257"/>
            <ac:spMk id="6" creationId="{F4ADF56F-D82D-459E-B596-88F86FC4DFB1}"/>
          </ac:spMkLst>
        </pc:spChg>
        <pc:picChg chg="mod">
          <ac:chgData name="Caroline Cameron-Russell" userId="a09834d6-dfc5-4900-b896-f58cc65ae2d6" providerId="ADAL" clId="{B8782680-EABF-45AD-9FA8-8C2E92C0D287}" dt="2022-04-25T16:32:11.262" v="7" actId="14100"/>
          <ac:picMkLst>
            <pc:docMk/>
            <pc:sldMk cId="95992585" sldId="257"/>
            <ac:picMk id="9" creationId="{FB87BF3D-E717-4622-BA15-2C0438AF3B50}"/>
          </ac:picMkLst>
        </pc:picChg>
        <pc:cxnChg chg="del">
          <ac:chgData name="Caroline Cameron-Russell" userId="a09834d6-dfc5-4900-b896-f58cc65ae2d6" providerId="ADAL" clId="{B8782680-EABF-45AD-9FA8-8C2E92C0D287}" dt="2022-04-25T16:32:01.639" v="4" actId="478"/>
          <ac:cxnSpMkLst>
            <pc:docMk/>
            <pc:sldMk cId="95992585" sldId="257"/>
            <ac:cxnSpMk id="7" creationId="{E1F3698C-3750-4871-B694-8CE648EF437F}"/>
          </ac:cxnSpMkLst>
        </pc:cxnChg>
      </pc:sldChg>
      <pc:sldChg chg="modSp mod">
        <pc:chgData name="Caroline Cameron-Russell" userId="a09834d6-dfc5-4900-b896-f58cc65ae2d6" providerId="ADAL" clId="{B8782680-EABF-45AD-9FA8-8C2E92C0D287}" dt="2022-04-25T16:32:44.201" v="48" actId="20577"/>
        <pc:sldMkLst>
          <pc:docMk/>
          <pc:sldMk cId="210564865" sldId="258"/>
        </pc:sldMkLst>
        <pc:spChg chg="mod">
          <ac:chgData name="Caroline Cameron-Russell" userId="a09834d6-dfc5-4900-b896-f58cc65ae2d6" providerId="ADAL" clId="{B8782680-EABF-45AD-9FA8-8C2E92C0D287}" dt="2022-04-25T16:32:44.201" v="48" actId="20577"/>
          <ac:spMkLst>
            <pc:docMk/>
            <pc:sldMk cId="210564865" sldId="258"/>
            <ac:spMk id="5" creationId="{38487047-B01E-40BE-869F-7C7283BE4934}"/>
          </ac:spMkLst>
        </pc:spChg>
      </pc:sldChg>
      <pc:sldChg chg="modSp mod">
        <pc:chgData name="Caroline Cameron-Russell" userId="a09834d6-dfc5-4900-b896-f58cc65ae2d6" providerId="ADAL" clId="{B8782680-EABF-45AD-9FA8-8C2E92C0D287}" dt="2022-04-25T16:31:39.425" v="2" actId="14100"/>
        <pc:sldMkLst>
          <pc:docMk/>
          <pc:sldMk cId="4064707897" sldId="259"/>
        </pc:sldMkLst>
        <pc:picChg chg="mod modCrop">
          <ac:chgData name="Caroline Cameron-Russell" userId="a09834d6-dfc5-4900-b896-f58cc65ae2d6" providerId="ADAL" clId="{B8782680-EABF-45AD-9FA8-8C2E92C0D287}" dt="2022-04-25T16:31:39.425" v="2" actId="14100"/>
          <ac:picMkLst>
            <pc:docMk/>
            <pc:sldMk cId="4064707897" sldId="259"/>
            <ac:picMk id="8" creationId="{1C17A441-08A3-4205-BF5E-B22A7EAEA27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u-west-1a.online.tableau.com/#/site/riversideinformationportal/workbooks/350906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2DF9F923-1A93-4523-82EF-1C76E4C6BA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Riverside Scotland: Operational KPIs (Board)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9367BA0B-066D-4559-9CA6-F053736421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Period 12 - 28 February to 03 April 2022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2" descr="Riverside Scotland Operational KPIs - Board">
            <a:extLst>
              <a:ext uri="{FF2B5EF4-FFF2-40B4-BE49-F238E27FC236}">
                <a16:creationId xmlns:a16="http://schemas.microsoft.com/office/drawing/2014/main" id="{FB87BF3D-E717-4622-BA15-2C0438AF3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3"/>
            <a:ext cx="11887201" cy="670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2" descr="Cash Leakage">
            <a:extLst>
              <a:ext uri="{FF2B5EF4-FFF2-40B4-BE49-F238E27FC236}">
                <a16:creationId xmlns:a16="http://schemas.microsoft.com/office/drawing/2014/main" id="{6AFFCCAD-F310-47CF-8C23-4DB48AC02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01804" cy="6854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487047-B01E-40BE-869F-7C7283BE4934}"/>
              </a:ext>
            </a:extLst>
          </p:cNvPr>
          <p:cNvSpPr txBox="1"/>
          <p:nvPr/>
        </p:nvSpPr>
        <p:spPr>
          <a:xfrm>
            <a:off x="7836310" y="5123634"/>
            <a:ext cx="4178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Void loss figure for </a:t>
            </a:r>
            <a:r>
              <a:rPr lang="en-GB" sz="1200" dirty="0" err="1"/>
              <a:t>wc</a:t>
            </a:r>
            <a:r>
              <a:rPr lang="en-GB" sz="1200" dirty="0"/>
              <a:t> 10/01/2022 showing erroneously as £6,078 due to a void input error (void start date was input as Jan 21 instead of Jan 22 so added full year void) this will be amended.</a:t>
            </a:r>
          </a:p>
          <a:p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6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2" descr="Customer Satisfaction Social Housing">
            <a:extLst>
              <a:ext uri="{FF2B5EF4-FFF2-40B4-BE49-F238E27FC236}">
                <a16:creationId xmlns:a16="http://schemas.microsoft.com/office/drawing/2014/main" id="{1C17A441-08A3-4205-BF5E-B22A7EAEA2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23"/>
          <a:stretch/>
        </p:blipFill>
        <p:spPr>
          <a:xfrm>
            <a:off x="1" y="1673"/>
            <a:ext cx="9844088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0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B29F378FCF6A4F937D710ABDCD3713" ma:contentTypeVersion="15" ma:contentTypeDescription="Create a new document." ma:contentTypeScope="" ma:versionID="337300346d2f3ab19e254fb0b4105711">
  <xsd:schema xmlns:xsd="http://www.w3.org/2001/XMLSchema" xmlns:xs="http://www.w3.org/2001/XMLSchema" xmlns:p="http://schemas.microsoft.com/office/2006/metadata/properties" xmlns:ns1="http://schemas.microsoft.com/sharepoint/v3" xmlns:ns2="d8cdf220-eaeb-43fa-ae6f-47f01283c5e0" xmlns:ns3="4b91ee8d-98cb-4e9f-99f2-105c45a1353a" targetNamespace="http://schemas.microsoft.com/office/2006/metadata/properties" ma:root="true" ma:fieldsID="5acae25f5a0a9b80027bdfcb6560df39" ns1:_="" ns2:_="" ns3:_="">
    <xsd:import namespace="http://schemas.microsoft.com/sharepoint/v3"/>
    <xsd:import namespace="d8cdf220-eaeb-43fa-ae6f-47f01283c5e0"/>
    <xsd:import namespace="4b91ee8d-98cb-4e9f-99f2-105c45a135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cdf220-eaeb-43fa-ae6f-47f01283c5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1ee8d-98cb-4e9f-99f2-105c45a1353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d8cdf220-eaeb-43fa-ae6f-47f01283c5e0">Approved - C.S</_Flow_SignoffStatus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92CD7DC-0B09-45FF-A9FC-C32F18865D5E}"/>
</file>

<file path=customXml/itemProps2.xml><?xml version="1.0" encoding="utf-8"?>
<ds:datastoreItem xmlns:ds="http://schemas.openxmlformats.org/officeDocument/2006/customXml" ds:itemID="{8CDFF488-67CA-4C0E-B496-58401A1589A0}"/>
</file>

<file path=customXml/itemProps3.xml><?xml version="1.0" encoding="utf-8"?>
<ds:datastoreItem xmlns:ds="http://schemas.openxmlformats.org/officeDocument/2006/customXml" ds:itemID="{C501097D-3219-4FBC-ACDE-9B46228E8347}"/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58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Riverside Scotland: Operational KPIs (Board)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Riverside Scotland: Operational KPIs (Board)</dc:title>
  <dc:creator>Caroline Cameron-Russell</dc:creator>
  <cp:lastModifiedBy>Caroline Cameron-Russell</cp:lastModifiedBy>
  <cp:revision>5</cp:revision>
  <dcterms:created xsi:type="dcterms:W3CDTF">2022-02-28T08:32:36Z</dcterms:created>
  <dcterms:modified xsi:type="dcterms:W3CDTF">2022-04-25T16:32:45Z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0x010100F3B29F378FCF6A4F937D710ABDCD3713</vt:lpwstr>
  </property>
</Properties>
</file>